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0" d="100"/>
          <a:sy n="70" d="100"/>
        </p:scale>
        <p:origin x="7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D8D68-6A73-4C55-9A92-0347C5F94279}" type="datetimeFigureOut">
              <a:rPr lang="ru-RU" smtClean="0"/>
              <a:t>12.05.2015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23BB4-1A01-4D35-A47D-BA7B83D7C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895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D8D68-6A73-4C55-9A92-0347C5F94279}" type="datetimeFigureOut">
              <a:rPr lang="ru-RU" smtClean="0"/>
              <a:t>12.05.2015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23BB4-1A01-4D35-A47D-BA7B83D7C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8113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D8D68-6A73-4C55-9A92-0347C5F94279}" type="datetimeFigureOut">
              <a:rPr lang="ru-RU" smtClean="0"/>
              <a:t>12.05.2015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23BB4-1A01-4D35-A47D-BA7B83D7C931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402177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D8D68-6A73-4C55-9A92-0347C5F94279}" type="datetimeFigureOut">
              <a:rPr lang="ru-RU" smtClean="0"/>
              <a:t>12.05.2015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23BB4-1A01-4D35-A47D-BA7B83D7C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56624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D8D68-6A73-4C55-9A92-0347C5F94279}" type="datetimeFigureOut">
              <a:rPr lang="ru-RU" smtClean="0"/>
              <a:t>12.05.2015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23BB4-1A01-4D35-A47D-BA7B83D7C931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9415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D8D68-6A73-4C55-9A92-0347C5F94279}" type="datetimeFigureOut">
              <a:rPr lang="ru-RU" smtClean="0"/>
              <a:t>12.05.2015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23BB4-1A01-4D35-A47D-BA7B83D7C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52993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D8D68-6A73-4C55-9A92-0347C5F94279}" type="datetimeFigureOut">
              <a:rPr lang="ru-RU" smtClean="0"/>
              <a:t>12.05.2015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23BB4-1A01-4D35-A47D-BA7B83D7C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32089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D8D68-6A73-4C55-9A92-0347C5F94279}" type="datetimeFigureOut">
              <a:rPr lang="ru-RU" smtClean="0"/>
              <a:t>12.05.2015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23BB4-1A01-4D35-A47D-BA7B83D7C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5406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D8D68-6A73-4C55-9A92-0347C5F94279}" type="datetimeFigureOut">
              <a:rPr lang="ru-RU" smtClean="0"/>
              <a:t>12.05.2015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23BB4-1A01-4D35-A47D-BA7B83D7C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086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D8D68-6A73-4C55-9A92-0347C5F94279}" type="datetimeFigureOut">
              <a:rPr lang="ru-RU" smtClean="0"/>
              <a:t>12.05.2015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23BB4-1A01-4D35-A47D-BA7B83D7C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1249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D8D68-6A73-4C55-9A92-0347C5F94279}" type="datetimeFigureOut">
              <a:rPr lang="ru-RU" smtClean="0"/>
              <a:t>12.05.2015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23BB4-1A01-4D35-A47D-BA7B83D7C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6196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D8D68-6A73-4C55-9A92-0347C5F94279}" type="datetimeFigureOut">
              <a:rPr lang="ru-RU" smtClean="0"/>
              <a:t>12.05.2015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23BB4-1A01-4D35-A47D-BA7B83D7C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4473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D8D68-6A73-4C55-9A92-0347C5F94279}" type="datetimeFigureOut">
              <a:rPr lang="ru-RU" smtClean="0"/>
              <a:t>12.05.2015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23BB4-1A01-4D35-A47D-BA7B83D7C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5591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D8D68-6A73-4C55-9A92-0347C5F94279}" type="datetimeFigureOut">
              <a:rPr lang="ru-RU" smtClean="0"/>
              <a:t>12.05.2015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23BB4-1A01-4D35-A47D-BA7B83D7C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9888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D8D68-6A73-4C55-9A92-0347C5F94279}" type="datetimeFigureOut">
              <a:rPr lang="ru-RU" smtClean="0"/>
              <a:t>12.05.2015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23BB4-1A01-4D35-A47D-BA7B83D7C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8237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D8D68-6A73-4C55-9A92-0347C5F94279}" type="datetimeFigureOut">
              <a:rPr lang="ru-RU" smtClean="0"/>
              <a:t>12.05.2015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23BB4-1A01-4D35-A47D-BA7B83D7C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9072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6D8D68-6A73-4C55-9A92-0347C5F94279}" type="datetimeFigureOut">
              <a:rPr lang="ru-RU" smtClean="0"/>
              <a:t>12.05.2015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2123BB4-1A01-4D35-A47D-BA7B83D7C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4811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491320"/>
            <a:ext cx="7766936" cy="1255594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Виды власти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2199842"/>
          </a:xfrm>
        </p:spPr>
        <p:txBody>
          <a:bodyPr>
            <a:normAutofit fontScale="62500" lnSpcReduction="20000"/>
          </a:bodyPr>
          <a:lstStyle/>
          <a:p>
            <a:r>
              <a:rPr lang="ru-RU" sz="6500" dirty="0">
                <a:ln w="1905"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</a:rPr>
              <a:t>Выполнила:</a:t>
            </a:r>
            <a:br>
              <a:rPr lang="ru-RU" sz="6500" dirty="0">
                <a:ln w="1905"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</a:rPr>
            </a:br>
            <a:r>
              <a:rPr lang="ru-RU" sz="6500" dirty="0">
                <a:ln w="1905"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</a:rPr>
              <a:t>студентка</a:t>
            </a:r>
            <a:br>
              <a:rPr lang="ru-RU" sz="6500" dirty="0">
                <a:ln w="1905"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</a:rPr>
            </a:br>
            <a:r>
              <a:rPr lang="ru-RU" sz="6500" dirty="0">
                <a:ln w="1905"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</a:rPr>
              <a:t>группы ФК – 131</a:t>
            </a:r>
            <a:br>
              <a:rPr lang="ru-RU" sz="6500" dirty="0">
                <a:ln w="1905"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</a:rPr>
            </a:br>
            <a:r>
              <a:rPr lang="ru-RU" sz="6500" dirty="0">
                <a:ln w="1905"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</a:rPr>
              <a:t>Лебедь Елизавета</a:t>
            </a:r>
            <a:endParaRPr lang="ru-RU" sz="65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9515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32176" y="2574878"/>
            <a:ext cx="8596668" cy="132080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8347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0375" y="985837"/>
            <a:ext cx="6191250" cy="488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288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9722" y="4881349"/>
            <a:ext cx="8596668" cy="132080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Власть, основанная на принуждении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2048" y="460611"/>
            <a:ext cx="5709313" cy="4281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638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7585" y="4826758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Власть, основанная на вознаграждении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5175" y="122830"/>
            <a:ext cx="4501487" cy="4501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374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2050" y="5113362"/>
            <a:ext cx="8596668" cy="132080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Экспертная власть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0260" y="327547"/>
            <a:ext cx="4524064" cy="459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7875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2868" y="4949588"/>
            <a:ext cx="8596668" cy="132080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Эталонная власть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1623" y="0"/>
            <a:ext cx="6667500" cy="477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3189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9221" y="4935940"/>
            <a:ext cx="8596668" cy="132080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Подчинение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4552" y="282906"/>
            <a:ext cx="4653034" cy="4653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0563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1266" y="177421"/>
            <a:ext cx="7978557" cy="6271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5468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250" y="368490"/>
            <a:ext cx="6941064" cy="5553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528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31</TotalTime>
  <Words>33</Words>
  <Application>Microsoft Office PowerPoint</Application>
  <PresentationFormat>Широкоэкранный</PresentationFormat>
  <Paragraphs>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Грань</vt:lpstr>
      <vt:lpstr>Виды власти</vt:lpstr>
      <vt:lpstr>Презентация PowerPoint</vt:lpstr>
      <vt:lpstr>1. Власть, основанная на принуждении</vt:lpstr>
      <vt:lpstr>2. Власть, основанная на вознаграждении</vt:lpstr>
      <vt:lpstr>3. Экспертная власть</vt:lpstr>
      <vt:lpstr>4. Эталонная власть</vt:lpstr>
      <vt:lpstr>5. Подчинение</vt:lpstr>
      <vt:lpstr>Презентация PowerPoint</vt:lpstr>
      <vt:lpstr>Презентация PowerPoint</vt:lpstr>
      <vt:lpstr>Спасибо за внимание!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Виды власти</dc:title>
  <dc:creator>Владелец</dc:creator>
  <cp:lastModifiedBy>Владелец</cp:lastModifiedBy>
  <cp:revision>4</cp:revision>
  <dcterms:created xsi:type="dcterms:W3CDTF">2015-05-12T20:17:06Z</dcterms:created>
  <dcterms:modified xsi:type="dcterms:W3CDTF">2015-05-12T20:48:15Z</dcterms:modified>
</cp:coreProperties>
</file>